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embeddedFontLst>
    <p:embeddedFont>
      <p:font typeface="Calibri Light" panose="020F0302020204030204" pitchFamily="34" charset="0"/>
      <p:regular r:id="rId4"/>
      <p:italic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Heebo" pitchFamily="2" charset="-79"/>
      <p:regular r:id="rId10"/>
      <p:bold r:id="rId11"/>
    </p:embeddedFont>
  </p:embeddedFont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5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982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" y="3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715D744-0D7C-4475-A2E7-28E22CBEE73D}" type="datetimeFigureOut">
              <a:rPr lang="he-IL" smtClean="0"/>
              <a:t>כ"ד/תשרי/תשפ"ד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8A3C3F4-5034-4761-89F2-18A2DAA00DD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0603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7FB01-C9A4-4ED2-A8B7-D6C98745F494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5004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D5FE5-4F17-4308-AE61-2F0062C57E26}" type="datetimeFigureOut">
              <a:rPr lang="he-IL" smtClean="0"/>
              <a:t>כ"ד/תשרי/תשפ"ד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97372-F352-4E22-AA65-F386F858EAE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9606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D5FE5-4F17-4308-AE61-2F0062C57E26}" type="datetimeFigureOut">
              <a:rPr lang="he-IL" smtClean="0"/>
              <a:t>כ"ד/תשרי/תשפ"ד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97372-F352-4E22-AA65-F386F858EAE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32990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D5FE5-4F17-4308-AE61-2F0062C57E26}" type="datetimeFigureOut">
              <a:rPr lang="he-IL" smtClean="0"/>
              <a:t>כ"ד/תשרי/תשפ"ד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97372-F352-4E22-AA65-F386F858EAE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0150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D5FE5-4F17-4308-AE61-2F0062C57E26}" type="datetimeFigureOut">
              <a:rPr lang="he-IL" smtClean="0"/>
              <a:t>כ"ד/תשרי/תשפ"ד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97372-F352-4E22-AA65-F386F858EAE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6353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D5FE5-4F17-4308-AE61-2F0062C57E26}" type="datetimeFigureOut">
              <a:rPr lang="he-IL" smtClean="0"/>
              <a:t>כ"ד/תשרי/תשפ"ד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97372-F352-4E22-AA65-F386F858EAE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99295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D5FE5-4F17-4308-AE61-2F0062C57E26}" type="datetimeFigureOut">
              <a:rPr lang="he-IL" smtClean="0"/>
              <a:t>כ"ד/תשרי/תשפ"ד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97372-F352-4E22-AA65-F386F858EAE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1513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D5FE5-4F17-4308-AE61-2F0062C57E26}" type="datetimeFigureOut">
              <a:rPr lang="he-IL" smtClean="0"/>
              <a:t>כ"ד/תשרי/תשפ"ד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97372-F352-4E22-AA65-F386F858EAE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06301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D5FE5-4F17-4308-AE61-2F0062C57E26}" type="datetimeFigureOut">
              <a:rPr lang="he-IL" smtClean="0"/>
              <a:t>כ"ד/תשרי/תשפ"ד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97372-F352-4E22-AA65-F386F858EAE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7344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D5FE5-4F17-4308-AE61-2F0062C57E26}" type="datetimeFigureOut">
              <a:rPr lang="he-IL" smtClean="0"/>
              <a:t>כ"ד/תשרי/תשפ"ד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97372-F352-4E22-AA65-F386F858EAE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0787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D5FE5-4F17-4308-AE61-2F0062C57E26}" type="datetimeFigureOut">
              <a:rPr lang="he-IL" smtClean="0"/>
              <a:t>כ"ד/תשרי/תשפ"ד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97372-F352-4E22-AA65-F386F858EAE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13548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D5FE5-4F17-4308-AE61-2F0062C57E26}" type="datetimeFigureOut">
              <a:rPr lang="he-IL" smtClean="0"/>
              <a:t>כ"ד/תשרי/תשפ"ד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97372-F352-4E22-AA65-F386F858EAE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71760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D5FE5-4F17-4308-AE61-2F0062C57E26}" type="datetimeFigureOut">
              <a:rPr lang="he-IL" smtClean="0"/>
              <a:t>כ"ד/תשרי/תשפ"ד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97372-F352-4E22-AA65-F386F858EAE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981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5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2265816" y="1135441"/>
            <a:ext cx="75764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7200" b="1" dirty="0" smtClean="0">
                <a:latin typeface="Heebo" pitchFamily="2" charset="-79"/>
                <a:ea typeface="Calibri" panose="020F0502020204030204" pitchFamily="34" charset="0"/>
                <a:cs typeface="Heebo" pitchFamily="2" charset="-79"/>
              </a:rPr>
              <a:t>תגובה נורמלית</a:t>
            </a:r>
            <a:endParaRPr lang="he-IL" sz="7200" b="1" dirty="0">
              <a:latin typeface="Heebo" pitchFamily="2" charset="-79"/>
              <a:cs typeface="Heebo" pitchFamily="2" charset="-79"/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265" y="-84671"/>
            <a:ext cx="2789826" cy="1316019"/>
          </a:xfrm>
          <a:prstGeom prst="rect">
            <a:avLst/>
          </a:prstGeom>
        </p:spPr>
      </p:pic>
      <p:sp>
        <p:nvSpPr>
          <p:cNvPr id="19" name="מלבן 18"/>
          <p:cNvSpPr/>
          <p:nvPr/>
        </p:nvSpPr>
        <p:spPr>
          <a:xfrm>
            <a:off x="1525020" y="2335770"/>
            <a:ext cx="91886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7200" b="1" dirty="0" smtClean="0">
                <a:latin typeface="Heebo" pitchFamily="2" charset="-79"/>
                <a:ea typeface="Calibri" panose="020F0502020204030204" pitchFamily="34" charset="0"/>
                <a:cs typeface="Heebo" pitchFamily="2" charset="-79"/>
              </a:rPr>
              <a:t>במציאות לא נורמלית</a:t>
            </a:r>
            <a:endParaRPr lang="he-IL" sz="7200" b="1" dirty="0">
              <a:latin typeface="Heebo" pitchFamily="2" charset="-79"/>
              <a:cs typeface="Heebo" pitchFamily="2" charset="-79"/>
            </a:endParaRPr>
          </a:p>
        </p:txBody>
      </p:sp>
      <p:pic>
        <p:nvPicPr>
          <p:cNvPr id="1026" name="Picture 2" descr="3,100+ Sad Hug Illustrations, Royalty-Free Vector Graphics &amp; Clip Art -  iStock | Daughter sad hug, Asian family sad hug, Sad hug airpo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602" y="3555882"/>
            <a:ext cx="2979511" cy="297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674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</Words>
  <Application>Microsoft Office PowerPoint</Application>
  <PresentationFormat>מסך רחב</PresentationFormat>
  <Paragraphs>3</Paragraphs>
  <Slides>1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7" baseType="lpstr">
      <vt:lpstr>Calibri Light</vt:lpstr>
      <vt:lpstr>Calibri</vt:lpstr>
      <vt:lpstr>Heebo</vt:lpstr>
      <vt:lpstr>Arial</vt:lpstr>
      <vt:lpstr>Times New Roman</vt:lpstr>
      <vt:lpstr>ערכת נושא Office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noam gilboa</dc:creator>
  <cp:lastModifiedBy>noam gilboa</cp:lastModifiedBy>
  <cp:revision>4</cp:revision>
  <dcterms:created xsi:type="dcterms:W3CDTF">2023-10-08T20:15:26Z</dcterms:created>
  <dcterms:modified xsi:type="dcterms:W3CDTF">2023-10-09T15:19:20Z</dcterms:modified>
</cp:coreProperties>
</file>