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2"/>
            <a:ext cx="8001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1" y="3810002"/>
            <a:ext cx="8000999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3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1524002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3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2286002"/>
            <a:ext cx="3429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6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2286003"/>
            <a:ext cx="3429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059116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65835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65835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1" y="1524000"/>
            <a:ext cx="4571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3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2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7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3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8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81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1" y="2"/>
            <a:ext cx="874716" cy="6858001"/>
            <a:chOff x="7620000" y="-1"/>
            <a:chExt cx="874716" cy="6858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30" name="Picture 6" descr="Beautiful Cat GIFs - Get the best GIF on GIPHY">
            <a:extLst>
              <a:ext uri="{FF2B5EF4-FFF2-40B4-BE49-F238E27FC236}">
                <a16:creationId xmlns:a16="http://schemas.microsoft.com/office/drawing/2014/main" id="{A14C0D5B-2E30-4BA7-8E54-C8D28DFB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-34830"/>
            <a:ext cx="8280557" cy="69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4EEF708-57EF-490D-8C10-4240BA385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1" b="96919" l="9091" r="90152">
                        <a14:foregroundMark x1="36364" y1="19431" x2="36364" y2="19431"/>
                        <a14:foregroundMark x1="76515" y1="5687" x2="76515" y2="5687"/>
                        <a14:foregroundMark x1="81818" y1="14455" x2="81818" y2="14455"/>
                        <a14:foregroundMark x1="58333" y1="12085" x2="58333" y2="12085"/>
                        <a14:foregroundMark x1="44697" y1="8768" x2="44697" y2="8768"/>
                        <a14:foregroundMark x1="41667" y1="10427" x2="41667" y2="11137"/>
                        <a14:foregroundMark x1="40152" y1="12559" x2="37879" y2="14692"/>
                        <a14:foregroundMark x1="35606" y1="17062" x2="32576" y2="19431"/>
                        <a14:foregroundMark x1="32576" y1="21090" x2="29545" y2="23697"/>
                        <a14:foregroundMark x1="29545" y1="25592" x2="31061" y2="27014"/>
                        <a14:foregroundMark x1="37121" y1="27962" x2="37121" y2="27962"/>
                        <a14:foregroundMark x1="40152" y1="28910" x2="48485" y2="22038"/>
                        <a14:foregroundMark x1="48485" y1="22038" x2="28788" y2="27014"/>
                        <a14:foregroundMark x1="28788" y1="27014" x2="22727" y2="32938"/>
                        <a14:foregroundMark x1="20455" y1="16114" x2="24242" y2="43602"/>
                        <a14:foregroundMark x1="24242" y1="43602" x2="53788" y2="27251"/>
                        <a14:foregroundMark x1="53788" y1="27251" x2="61364" y2="19668"/>
                        <a14:foregroundMark x1="61364" y1="19668" x2="62121" y2="27962"/>
                        <a14:foregroundMark x1="62121" y1="27962" x2="69697" y2="12559"/>
                        <a14:foregroundMark x1="69697" y1="12559" x2="80303" y2="5213"/>
                        <a14:foregroundMark x1="66925" y1="40513" x2="50758" y2="83175"/>
                        <a14:foregroundMark x1="80303" y1="5213" x2="67282" y2="39572"/>
                        <a14:foregroundMark x1="50758" y1="83175" x2="58333" y2="97393"/>
                        <a14:foregroundMark x1="58333" y1="97393" x2="37879" y2="94550"/>
                        <a14:foregroundMark x1="37879" y1="94550" x2="34848" y2="74645"/>
                        <a14:foregroundMark x1="34848" y1="74645" x2="50758" y2="13033"/>
                        <a14:foregroundMark x1="50758" y1="13033" x2="42424" y2="6398"/>
                        <a14:foregroundMark x1="42424" y1="6398" x2="14394" y2="7583"/>
                        <a14:foregroundMark x1="14394" y1="7583" x2="3030" y2="13981"/>
                        <a14:foregroundMark x1="3030" y1="13981" x2="758" y2="85545"/>
                        <a14:foregroundMark x1="758" y1="85545" x2="10606" y2="94076"/>
                        <a14:foregroundMark x1="10606" y1="94076" x2="27273" y2="50711"/>
                        <a14:foregroundMark x1="27273" y1="50711" x2="34091" y2="58768"/>
                        <a14:foregroundMark x1="34091" y1="58768" x2="55303" y2="64929"/>
                        <a14:foregroundMark x1="55303" y1="64929" x2="16667" y2="65166"/>
                        <a14:foregroundMark x1="16667" y1="65166" x2="59091" y2="71090"/>
                        <a14:foregroundMark x1="59091" y1="71090" x2="40152" y2="77251"/>
                        <a14:foregroundMark x1="40152" y1="77251" x2="28030" y2="91469"/>
                        <a14:foregroundMark x1="28030" y1="91469" x2="41667" y2="83649"/>
                        <a14:foregroundMark x1="41667" y1="83649" x2="34091" y2="77014"/>
                        <a14:foregroundMark x1="34091" y1="77014" x2="17424" y2="71327"/>
                        <a14:foregroundMark x1="17424" y1="71327" x2="49242" y2="59479"/>
                        <a14:foregroundMark x1="49242" y1="59479" x2="37879" y2="53081"/>
                        <a14:foregroundMark x1="37879" y1="53081" x2="57576" y2="48815"/>
                        <a14:foregroundMark x1="57576" y1="48815" x2="31818" y2="46445"/>
                        <a14:foregroundMark x1="31818" y1="46445" x2="9091" y2="40995"/>
                        <a14:foregroundMark x1="9091" y1="40995" x2="34848" y2="38152"/>
                        <a14:foregroundMark x1="34848" y1="38152" x2="45455" y2="30806"/>
                        <a14:foregroundMark x1="45455" y1="30806" x2="30303" y2="24408"/>
                        <a14:foregroundMark x1="30303" y1="24408" x2="58333" y2="20142"/>
                        <a14:foregroundMark x1="58333" y1="20142" x2="28030" y2="17536"/>
                        <a14:foregroundMark x1="28030" y1="17536" x2="49242" y2="11848"/>
                        <a14:foregroundMark x1="49242" y1="11848" x2="4545" y2="9242"/>
                        <a14:foregroundMark x1="4545" y1="9242" x2="37121" y2="8531"/>
                        <a14:foregroundMark x1="37121" y1="8531" x2="12121" y2="2607"/>
                        <a14:foregroundMark x1="12121" y1="2607" x2="46212" y2="3081"/>
                        <a14:foregroundMark x1="46212" y1="3081" x2="75000" y2="9953"/>
                        <a14:foregroundMark x1="75000" y1="9953" x2="37121" y2="11137"/>
                        <a14:foregroundMark x1="37121" y1="11137" x2="46970" y2="18483"/>
                        <a14:foregroundMark x1="46970" y1="18483" x2="15152" y2="20142"/>
                        <a14:foregroundMark x1="15152" y1="20142" x2="32576" y2="29621"/>
                        <a14:foregroundMark x1="32576" y1="29621" x2="10606" y2="34834"/>
                        <a14:foregroundMark x1="10606" y1="34834" x2="30303" y2="39100"/>
                        <a14:foregroundMark x1="30303" y1="39100" x2="12879" y2="45972"/>
                        <a14:foregroundMark x1="12879" y1="45972" x2="11364" y2="56872"/>
                        <a14:foregroundMark x1="46212" y1="83649" x2="50000" y2="91232"/>
                        <a14:foregroundMark x1="50000" y1="91232" x2="35606" y2="96682"/>
                        <a14:foregroundMark x1="35606" y1="96682" x2="21212" y2="90758"/>
                        <a14:foregroundMark x1="21212" y1="90758" x2="8333" y2="96445"/>
                        <a14:foregroundMark x1="8333" y1="96445" x2="54545" y2="98341"/>
                        <a14:foregroundMark x1="54545" y1="98341" x2="32576" y2="99763"/>
                        <a14:foregroundMark x1="32576" y1="99763" x2="10606" y2="98578"/>
                        <a14:foregroundMark x1="10606" y1="98578" x2="2273" y2="91943"/>
                        <a14:foregroundMark x1="2273" y1="91943" x2="13636" y2="98104"/>
                        <a14:foregroundMark x1="13636" y1="98104" x2="28788" y2="92654"/>
                        <a14:foregroundMark x1="28788" y1="92654" x2="49242" y2="97156"/>
                        <a14:foregroundMark x1="49242" y1="97156" x2="51515" y2="97156"/>
                        <a14:foregroundMark x1="90152" y1="23460" x2="90152" y2="23460"/>
                        <a14:foregroundMark x1="89394" y1="11611" x2="89394" y2="11611"/>
                        <a14:backgroundMark x1="67424" y1="40284" x2="67424" y2="40284"/>
                        <a14:backgroundMark x1="67424" y1="40284" x2="67424" y2="40284"/>
                        <a14:backgroundMark x1="69697" y1="40758" x2="67424" y2="40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632" y="-34829"/>
            <a:ext cx="2152737" cy="690861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1FA8993-E1E1-48C9-84DA-7E871F3F7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60" y="2211858"/>
            <a:ext cx="4124182" cy="1857119"/>
          </a:xfrm>
        </p:spPr>
        <p:txBody>
          <a:bodyPr>
            <a:normAutofit fontScale="90000"/>
          </a:bodyPr>
          <a:lstStyle/>
          <a:p>
            <a:pPr algn="l"/>
            <a:r>
              <a:rPr lang="he-IL" sz="8000" dirty="0"/>
              <a:t>אז איפה החתול היום?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9FE887-1053-41B9-BD0B-1AA086A5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7583" y="0"/>
            <a:ext cx="384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קרקע, אזור, רהיטים&#10;&#10;התיאור נוצר באופן אוטומטי">
            <a:extLst>
              <a:ext uri="{FF2B5EF4-FFF2-40B4-BE49-F238E27FC236}">
                <a16:creationId xmlns:a16="http://schemas.microsoft.com/office/drawing/2014/main" id="{12EAD68E-4BEE-42A1-9F73-1D43472D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קרקע, אזור, רהיטים&#10;&#10;התיאור נוצר באופן אוטומטי">
            <a:extLst>
              <a:ext uri="{FF2B5EF4-FFF2-40B4-BE49-F238E27FC236}">
                <a16:creationId xmlns:a16="http://schemas.microsoft.com/office/drawing/2014/main" id="{12EAD68E-4BEE-42A1-9F73-1D43472D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B4F766B6-BA5F-44EA-B27E-B95567DFFDB1}"/>
              </a:ext>
            </a:extLst>
          </p:cNvPr>
          <p:cNvSpPr/>
          <p:nvPr/>
        </p:nvSpPr>
        <p:spPr>
          <a:xfrm>
            <a:off x="4352925" y="2238375"/>
            <a:ext cx="1200150" cy="108585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52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מח, מקורה, חלון, מרפסת&#10;&#10;התיאור נוצר באופן אוטומטי">
            <a:extLst>
              <a:ext uri="{FF2B5EF4-FFF2-40B4-BE49-F238E27FC236}">
                <a16:creationId xmlns:a16="http://schemas.microsoft.com/office/drawing/2014/main" id="{C6D55430-0091-4685-957F-642EC979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6D55430-0091-4685-957F-642EC979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F9BA4091-1528-48CF-91E1-C109BEC05322}"/>
              </a:ext>
            </a:extLst>
          </p:cNvPr>
          <p:cNvSpPr/>
          <p:nvPr/>
        </p:nvSpPr>
        <p:spPr>
          <a:xfrm>
            <a:off x="2314575" y="3286125"/>
            <a:ext cx="1200150" cy="108585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72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מדף, ספר, מקורה&#10;&#10;התיאור נוצר באופן אוטומטי">
            <a:extLst>
              <a:ext uri="{FF2B5EF4-FFF2-40B4-BE49-F238E27FC236}">
                <a16:creationId xmlns:a16="http://schemas.microsoft.com/office/drawing/2014/main" id="{B347A96F-4284-4E6B-98F7-E923D451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מדף, ספר, מקורה&#10;&#10;התיאור נוצר באופן אוטומטי">
            <a:extLst>
              <a:ext uri="{FF2B5EF4-FFF2-40B4-BE49-F238E27FC236}">
                <a16:creationId xmlns:a16="http://schemas.microsoft.com/office/drawing/2014/main" id="{B347A96F-4284-4E6B-98F7-E923D451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7EB3DC75-94B0-41ED-A0E3-70E3D78F7702}"/>
              </a:ext>
            </a:extLst>
          </p:cNvPr>
          <p:cNvSpPr/>
          <p:nvPr/>
        </p:nvSpPr>
        <p:spPr>
          <a:xfrm>
            <a:off x="4867275" y="4257675"/>
            <a:ext cx="1200150" cy="108585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11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מקורה, מדף, מגורים&#10;&#10;התיאור נוצר באופן אוטומטי">
            <a:extLst>
              <a:ext uri="{FF2B5EF4-FFF2-40B4-BE49-F238E27FC236}">
                <a16:creationId xmlns:a16="http://schemas.microsoft.com/office/drawing/2014/main" id="{DBDDE2A7-23E6-4C95-8D83-7ECC20E21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3" y="0"/>
            <a:ext cx="524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מקורה, מדף, מגורים&#10;&#10;התיאור נוצר באופן אוטומטי">
            <a:extLst>
              <a:ext uri="{FF2B5EF4-FFF2-40B4-BE49-F238E27FC236}">
                <a16:creationId xmlns:a16="http://schemas.microsoft.com/office/drawing/2014/main" id="{DBDDE2A7-23E6-4C95-8D83-7ECC20E21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3" y="0"/>
            <a:ext cx="5243959" cy="6858000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7C4B726A-72C1-4F16-8C1C-04C8CD86F81E}"/>
              </a:ext>
            </a:extLst>
          </p:cNvPr>
          <p:cNvSpPr/>
          <p:nvPr/>
        </p:nvSpPr>
        <p:spPr>
          <a:xfrm>
            <a:off x="5591175" y="4143375"/>
            <a:ext cx="1200150" cy="108585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843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קורה, מגורים, קומה, חדר&#10;&#10;התיאור נוצר באופן אוטומטי">
            <a:extLst>
              <a:ext uri="{FF2B5EF4-FFF2-40B4-BE49-F238E27FC236}">
                <a16:creationId xmlns:a16="http://schemas.microsoft.com/office/drawing/2014/main" id="{B4EA758E-135F-4A9B-8654-52AAF106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2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קורה, מגורים, קומה, חדר&#10;&#10;התיאור נוצר באופן אוטומטי">
            <a:extLst>
              <a:ext uri="{FF2B5EF4-FFF2-40B4-BE49-F238E27FC236}">
                <a16:creationId xmlns:a16="http://schemas.microsoft.com/office/drawing/2014/main" id="{B4EA758E-135F-4A9B-8654-52AAF106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D9E6AB41-1F40-410C-B8D2-424A7CC6A09A}"/>
              </a:ext>
            </a:extLst>
          </p:cNvPr>
          <p:cNvSpPr/>
          <p:nvPr/>
        </p:nvSpPr>
        <p:spPr>
          <a:xfrm>
            <a:off x="1666875" y="3962400"/>
            <a:ext cx="1200150" cy="108585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9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מקורה, חלון, רהיטים&#10;&#10;התיאור נוצר באופן אוטומטי">
            <a:extLst>
              <a:ext uri="{FF2B5EF4-FFF2-40B4-BE49-F238E27FC236}">
                <a16:creationId xmlns:a16="http://schemas.microsoft.com/office/drawing/2014/main" id="{201100EE-35F8-4DA4-BCC7-52CB4AB5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4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מקורה, חלון, רהיטים&#10;&#10;התיאור נוצר באופן אוטומטי">
            <a:extLst>
              <a:ext uri="{FF2B5EF4-FFF2-40B4-BE49-F238E27FC236}">
                <a16:creationId xmlns:a16="http://schemas.microsoft.com/office/drawing/2014/main" id="{201100EE-35F8-4DA4-BCC7-52CB4AB5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9BB91042-0241-45A5-B301-BAA4379160BA}"/>
              </a:ext>
            </a:extLst>
          </p:cNvPr>
          <p:cNvSpPr/>
          <p:nvPr/>
        </p:nvSpPr>
        <p:spPr>
          <a:xfrm>
            <a:off x="5495925" y="4391025"/>
            <a:ext cx="1200150" cy="108585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39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קורה, עמוס&#10;&#10;התיאור נוצר באופן אוטומטי">
            <a:extLst>
              <a:ext uri="{FF2B5EF4-FFF2-40B4-BE49-F238E27FC236}">
                <a16:creationId xmlns:a16="http://schemas.microsoft.com/office/drawing/2014/main" id="{E82038E5-9190-4D4D-A117-18FC7ECB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0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קורה, עמוס&#10;&#10;התיאור נוצר באופן אוטומטי">
            <a:extLst>
              <a:ext uri="{FF2B5EF4-FFF2-40B4-BE49-F238E27FC236}">
                <a16:creationId xmlns:a16="http://schemas.microsoft.com/office/drawing/2014/main" id="{E82038E5-9190-4D4D-A117-18FC7ECB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9CA6BE48-1309-4BE2-AB6C-B3E1E2AB26AE}"/>
              </a:ext>
            </a:extLst>
          </p:cNvPr>
          <p:cNvSpPr/>
          <p:nvPr/>
        </p:nvSpPr>
        <p:spPr>
          <a:xfrm>
            <a:off x="4400550" y="2009775"/>
            <a:ext cx="1200150" cy="108585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4457397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393620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</Words>
  <Application>Microsoft Office PowerPoint</Application>
  <PresentationFormat>‫הצגה על המסך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Verdana Pro</vt:lpstr>
      <vt:lpstr>Verdana Pro Cond SemiBold</vt:lpstr>
      <vt:lpstr>TornVTI</vt:lpstr>
      <vt:lpstr>אז איפה החתול היום?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אז איפה החתול היום?</dc:title>
  <dc:creator>shachar carmel</dc:creator>
  <cp:lastModifiedBy>shachar carmel</cp:lastModifiedBy>
  <cp:revision>3</cp:revision>
  <dcterms:created xsi:type="dcterms:W3CDTF">2021-02-01T08:20:37Z</dcterms:created>
  <dcterms:modified xsi:type="dcterms:W3CDTF">2021-02-01T09:49:00Z</dcterms:modified>
</cp:coreProperties>
</file>